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4"/>
  </p:notesMasterIdLst>
  <p:sldIdLst>
    <p:sldId id="256" r:id="rId2"/>
    <p:sldId id="258" r:id="rId3"/>
    <p:sldId id="259" r:id="rId4"/>
    <p:sldId id="274" r:id="rId5"/>
    <p:sldId id="278" r:id="rId6"/>
    <p:sldId id="265" r:id="rId7"/>
    <p:sldId id="260" r:id="rId8"/>
    <p:sldId id="261" r:id="rId9"/>
    <p:sldId id="269" r:id="rId10"/>
    <p:sldId id="262" r:id="rId11"/>
    <p:sldId id="285" r:id="rId12"/>
    <p:sldId id="286" r:id="rId13"/>
  </p:sldIdLst>
  <p:sldSz cx="9144000" cy="5143500" type="screen16x9"/>
  <p:notesSz cx="6858000" cy="9144000"/>
  <p:embeddedFontLst>
    <p:embeddedFont>
      <p:font typeface="Arvo" panose="020B0604020202020204" charset="0"/>
      <p:regular r:id="rId15"/>
      <p:bold r:id="rId16"/>
      <p:italic r:id="rId17"/>
      <p:boldItalic r:id="rId18"/>
    </p:embeddedFont>
    <p:embeddedFont>
      <p:font typeface="Bodoni" panose="020B0604020202020204" charset="0"/>
      <p:regular r:id="rId19"/>
      <p:bold r:id="rId20"/>
      <p:italic r:id="rId21"/>
      <p:boldItalic r:id="rId22"/>
    </p:embeddedFont>
    <p:embeddedFont>
      <p:font typeface="Candara" panose="020E0502030303020204" pitchFamily="34" charset="0"/>
      <p:regular r:id="rId23"/>
      <p:bold r:id="rId24"/>
      <p:italic r:id="rId25"/>
      <p:boldItalic r:id="rId26"/>
    </p:embeddedFont>
    <p:embeddedFont>
      <p:font typeface="Ubuntu" panose="020B0604020202020204" charset="0"/>
      <p:regular r:id="rId27"/>
      <p:bold r:id="rId28"/>
      <p:italic r:id="rId29"/>
      <p:boldItalic r:id="rId30"/>
    </p:embeddedFont>
    <p:embeddedFont>
      <p:font typeface="Ubuntu Light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C60170C-4ACB-4AFC-A66A-43E6C6168EF7}">
  <a:tblStyle styleId="{4C60170C-4ACB-4AFC-A66A-43E6C6168EF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>
        <p:guide orient="horz"/>
        <p:guide orient="horz" pos="3053"/>
        <p:guide orient="horz" pos="28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442eb61d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442eb61d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g442eb61d9d_0_7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Google Shape;909;g442eb61d9d_0_7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442eb61d9d_0_7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442eb61d9d_0_7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442eb61d9d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442eb61d9d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442eb61d9d_0_6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442eb61d9d_0_6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442eb61d9d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442eb61d9d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442eb61d9d_0_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442eb61d9d_0_6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442eb61d9d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442eb61d9d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442eb61d9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442eb61d9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42eb61d9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42eb61d9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442eb61d9d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442eb61d9d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slide" type="title">
  <p:cSld name="TITLE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38100" cap="flat" cmpd="sng">
            <a:solidFill>
              <a:srgbClr val="5353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chemeClr val="lt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frame">
  <p:cSld name="BLANK_1_1">
    <p:bg>
      <p:bgPr>
        <a:solidFill>
          <a:schemeClr val="lt1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yan with title and text">
  <p:cSld name="CUSTOM_7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73650" y="-11150"/>
            <a:ext cx="92289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1430400" y="653850"/>
            <a:ext cx="6283200" cy="3835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5"/>
          <p:cNvSpPr txBox="1">
            <a:spLocks noGrp="1"/>
          </p:cNvSpPr>
          <p:nvPr>
            <p:ph type="title"/>
          </p:nvPr>
        </p:nvSpPr>
        <p:spPr>
          <a:xfrm>
            <a:off x="2675900" y="1220035"/>
            <a:ext cx="3926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5"/>
          <p:cNvSpPr txBox="1">
            <a:spLocks noGrp="1"/>
          </p:cNvSpPr>
          <p:nvPr>
            <p:ph type="subTitle" idx="1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with frame ">
  <p:cSld name="BLANK_1_1_1">
    <p:bg>
      <p:bgPr>
        <a:solidFill>
          <a:schemeClr val="accent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74" name="Google Shape;174;p26"/>
          <p:cNvSpPr txBox="1">
            <a:spLocks noGrp="1"/>
          </p:cNvSpPr>
          <p:nvPr>
            <p:ph type="title"/>
          </p:nvPr>
        </p:nvSpPr>
        <p:spPr>
          <a:xfrm>
            <a:off x="783525" y="1738050"/>
            <a:ext cx="2545800" cy="166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cxnSp>
        <p:nvCxnSpPr>
          <p:cNvPr id="175" name="Google Shape;175;p26"/>
          <p:cNvCxnSpPr/>
          <p:nvPr/>
        </p:nvCxnSpPr>
        <p:spPr>
          <a:xfrm>
            <a:off x="918900" y="35116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SECTION_HEADER_1">
    <p:bg>
      <p:bgPr>
        <a:solidFill>
          <a:schemeClr val="lt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ubTitle" idx="1"/>
          </p:nvPr>
        </p:nvSpPr>
        <p:spPr>
          <a:xfrm>
            <a:off x="614775" y="2564775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44" name="Google Shape;44;p6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slide">
  <p:cSld name="CUSTOM"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>
            <a:off x="1395500" y="892500"/>
            <a:ext cx="6189000" cy="2731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ubTitle" idx="1"/>
          </p:nvPr>
        </p:nvSpPr>
        <p:spPr>
          <a:xfrm>
            <a:off x="1894475" y="1126950"/>
            <a:ext cx="5397600" cy="21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ubTitle" idx="2"/>
          </p:nvPr>
        </p:nvSpPr>
        <p:spPr>
          <a:xfrm>
            <a:off x="1894475" y="2977400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ody slide" type="tx">
  <p:cSld name="TITLE_AND_BODY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1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55" name="Google Shape;55;p8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TITLE_AND_BODY_2"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TITLE_AND_BODY_1">
    <p:bg>
      <p:bgPr>
        <a:solidFill>
          <a:schemeClr val="lt1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4598900" y="773100"/>
            <a:ext cx="3888000" cy="12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0" y="0"/>
            <a:ext cx="4259700" cy="51435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subTitle" idx="1"/>
          </p:nvPr>
        </p:nvSpPr>
        <p:spPr>
          <a:xfrm>
            <a:off x="4598900" y="2968204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6" name="Google Shape;66;p10"/>
          <p:cNvCxnSpPr/>
          <p:nvPr/>
        </p:nvCxnSpPr>
        <p:spPr>
          <a:xfrm>
            <a:off x="4778200" y="278062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3 columns slide">
  <p:cSld name="TITLE_AND_TWO_COLUMNS_1">
    <p:bg>
      <p:bgPr>
        <a:solidFill>
          <a:schemeClr val="lt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ctrTitle" idx="2"/>
          </p:nvPr>
        </p:nvSpPr>
        <p:spPr>
          <a:xfrm>
            <a:off x="11053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11053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ctrTitle" idx="3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4"/>
          </p:nvPr>
        </p:nvSpPr>
        <p:spPr>
          <a:xfrm>
            <a:off x="35152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ctrTitle" idx="5"/>
          </p:nvPr>
        </p:nvSpPr>
        <p:spPr>
          <a:xfrm>
            <a:off x="59251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6"/>
          </p:nvPr>
        </p:nvSpPr>
        <p:spPr>
          <a:xfrm>
            <a:off x="59251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cxnSp>
        <p:nvCxnSpPr>
          <p:cNvPr id="95" name="Google Shape;95;p13"/>
          <p:cNvCxnSpPr/>
          <p:nvPr/>
        </p:nvCxnSpPr>
        <p:spPr>
          <a:xfrm>
            <a:off x="3406450" y="1926825"/>
            <a:ext cx="0" cy="19413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13"/>
          <p:cNvCxnSpPr/>
          <p:nvPr/>
        </p:nvCxnSpPr>
        <p:spPr>
          <a:xfrm>
            <a:off x="5737375" y="1926825"/>
            <a:ext cx="0" cy="19413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&amp; some text slide">
  <p:cSld name="BIG_NUMBER">
    <p:bg>
      <p:bgPr>
        <a:solidFill>
          <a:schemeClr val="lt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5"/>
          <p:cNvSpPr txBox="1">
            <a:spLocks noGrp="1"/>
          </p:cNvSpPr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&amp; some text slide 2">
  <p:cSld name="BIG_NUMBER_2">
    <p:bg>
      <p:bgPr>
        <a:solidFill>
          <a:schemeClr val="lt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6"/>
          <p:cNvSpPr txBox="1">
            <a:spLocks noGrp="1"/>
          </p:cNvSpPr>
          <p:nvPr>
            <p:ph type="title" hasCustomPrompt="1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lvl="2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lvl="3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9" r:id="rId7"/>
    <p:sldLayoutId id="2147483661" r:id="rId8"/>
    <p:sldLayoutId id="2147483662" r:id="rId9"/>
    <p:sldLayoutId id="2147483664" r:id="rId10"/>
    <p:sldLayoutId id="2147483665" r:id="rId11"/>
    <p:sldLayoutId id="2147483671" r:id="rId12"/>
    <p:sldLayoutId id="2147483672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sgo.com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freepik.com/" TargetMode="External"/><Relationship Id="rId4" Type="http://schemas.openxmlformats.org/officeDocument/2006/relationships/hyperlink" Target="https://www.flaticon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Pokemon</a:t>
            </a:r>
            <a:r>
              <a:rPr lang="en-US" dirty="0"/>
              <a:t> Website</a:t>
            </a:r>
            <a:endParaRPr i="1" dirty="0"/>
          </a:p>
        </p:txBody>
      </p:sp>
      <p:sp>
        <p:nvSpPr>
          <p:cNvPr id="190" name="Google Shape;190;p30"/>
          <p:cNvSpPr txBox="1"/>
          <p:nvPr/>
        </p:nvSpPr>
        <p:spPr>
          <a:xfrm>
            <a:off x="1610650" y="2941224"/>
            <a:ext cx="2961350" cy="263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dk1"/>
                </a:solidFill>
                <a:latin typeface="Candara" panose="020E0502030303020204" pitchFamily="34" charset="0"/>
                <a:ea typeface="Ubuntu Light"/>
                <a:cs typeface="Ubuntu Light"/>
                <a:sym typeface="Ubuntu Light"/>
              </a:rPr>
              <a:t>Nguyễn</a:t>
            </a:r>
            <a:r>
              <a:rPr lang="en-US" sz="1600" dirty="0">
                <a:solidFill>
                  <a:schemeClr val="dk1"/>
                </a:solidFill>
                <a:latin typeface="Candara" panose="020E0502030303020204" pitchFamily="34" charset="0"/>
                <a:ea typeface="Ubuntu Light"/>
                <a:cs typeface="Ubuntu Light"/>
                <a:sym typeface="Ubuntu Light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Candara" panose="020E0502030303020204" pitchFamily="34" charset="0"/>
                <a:ea typeface="Ubuntu Light"/>
                <a:cs typeface="Ubuntu Light"/>
                <a:sym typeface="Ubuntu Light"/>
              </a:rPr>
              <a:t>Hoàng</a:t>
            </a:r>
            <a:r>
              <a:rPr lang="en-US" sz="1600" dirty="0">
                <a:solidFill>
                  <a:schemeClr val="dk1"/>
                </a:solidFill>
                <a:latin typeface="Candara" panose="020E0502030303020204" pitchFamily="34" charset="0"/>
                <a:ea typeface="Ubuntu Light"/>
                <a:cs typeface="Ubuntu Light"/>
                <a:sym typeface="Ubuntu Light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Candara" panose="020E0502030303020204" pitchFamily="34" charset="0"/>
                <a:ea typeface="Ubuntu Light"/>
                <a:cs typeface="Ubuntu Light"/>
                <a:sym typeface="Ubuntu Light"/>
              </a:rPr>
              <a:t>Uyên</a:t>
            </a:r>
            <a:r>
              <a:rPr lang="en-US" sz="1600" dirty="0">
                <a:solidFill>
                  <a:schemeClr val="dk1"/>
                </a:solidFill>
                <a:latin typeface="Candara" panose="020E0502030303020204" pitchFamily="34" charset="0"/>
                <a:ea typeface="Ubuntu Light"/>
                <a:cs typeface="Ubuntu Light"/>
                <a:sym typeface="Ubuntu Light"/>
              </a:rPr>
              <a:t> WB15</a:t>
            </a:r>
            <a:endParaRPr sz="1600" dirty="0">
              <a:solidFill>
                <a:schemeClr val="dk1"/>
              </a:solidFill>
              <a:latin typeface="Candara" panose="020E0502030303020204" pitchFamily="34" charset="0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6"/>
          <p:cNvSpPr txBox="1">
            <a:spLocks noGrp="1"/>
          </p:cNvSpPr>
          <p:nvPr>
            <p:ph type="body" idx="1"/>
          </p:nvPr>
        </p:nvSpPr>
        <p:spPr>
          <a:xfrm>
            <a:off x="1633500" y="1645621"/>
            <a:ext cx="5877000" cy="25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600" dirty="0" err="1">
                <a:latin typeface="Candara" panose="020E0502030303020204" pitchFamily="34" charset="0"/>
              </a:rPr>
              <a:t>Khá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vui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vì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đây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là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trang</a:t>
            </a:r>
            <a:r>
              <a:rPr lang="en-US" sz="1600" dirty="0">
                <a:latin typeface="Candara" panose="020E0502030303020204" pitchFamily="34" charset="0"/>
              </a:rPr>
              <a:t> web </a:t>
            </a:r>
            <a:r>
              <a:rPr lang="en-US" sz="1600" dirty="0" err="1">
                <a:latin typeface="Candara" panose="020E0502030303020204" pitchFamily="34" charset="0"/>
              </a:rPr>
              <a:t>hoàn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chỉnh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nhất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từ</a:t>
            </a:r>
            <a:r>
              <a:rPr lang="en-US" sz="1600" dirty="0">
                <a:latin typeface="Candara" panose="020E0502030303020204" pitchFamily="34" charset="0"/>
              </a:rPr>
              <a:t> tr</a:t>
            </a:r>
            <a:r>
              <a:rPr lang="vi-VN" sz="1600" dirty="0">
                <a:latin typeface="Candara" panose="020E0502030303020204" pitchFamily="34" charset="0"/>
              </a:rPr>
              <a:t>ư</a:t>
            </a:r>
            <a:r>
              <a:rPr lang="en-US" sz="1600" dirty="0" err="1">
                <a:latin typeface="Candara" panose="020E0502030303020204" pitchFamily="34" charset="0"/>
              </a:rPr>
              <a:t>ớc</a:t>
            </a:r>
            <a:endParaRPr lang="en-US" sz="1600" dirty="0">
              <a:latin typeface="Candara" panose="020E0502030303020204" pitchFamily="34" charset="0"/>
            </a:endParaRP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600" dirty="0" err="1">
                <a:latin typeface="Candara" panose="020E0502030303020204" pitchFamily="34" charset="0"/>
              </a:rPr>
              <a:t>Học</a:t>
            </a:r>
            <a:r>
              <a:rPr lang="en-US" sz="1600" dirty="0">
                <a:latin typeface="Candara" panose="020E0502030303020204" pitchFamily="34" charset="0"/>
              </a:rPr>
              <a:t> đ</a:t>
            </a:r>
            <a:r>
              <a:rPr lang="vi-VN" sz="1600" dirty="0">
                <a:latin typeface="Candara" panose="020E0502030303020204" pitchFamily="34" charset="0"/>
              </a:rPr>
              <a:t>ư</a:t>
            </a:r>
            <a:r>
              <a:rPr lang="en-US" sz="1600" dirty="0" err="1">
                <a:latin typeface="Candara" panose="020E0502030303020204" pitchFamily="34" charset="0"/>
              </a:rPr>
              <a:t>ợc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nhiều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kiến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thức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mới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về</a:t>
            </a:r>
            <a:r>
              <a:rPr lang="en-US" sz="1600" dirty="0">
                <a:latin typeface="Candara" panose="020E0502030303020204" pitchFamily="34" charset="0"/>
              </a:rPr>
              <a:t> web </a:t>
            </a:r>
            <a:r>
              <a:rPr lang="en-US" sz="1600" dirty="0" err="1">
                <a:latin typeface="Candara" panose="020E0502030303020204" pitchFamily="34" charset="0"/>
              </a:rPr>
              <a:t>và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lập</a:t>
            </a:r>
            <a:r>
              <a:rPr lang="en-US" sz="1600" dirty="0">
                <a:latin typeface="Candara" panose="020E0502030303020204" pitchFamily="34" charset="0"/>
              </a:rPr>
              <a:t> </a:t>
            </a:r>
            <a:r>
              <a:rPr lang="en-US" sz="1600" dirty="0" err="1">
                <a:latin typeface="Candara" panose="020E0502030303020204" pitchFamily="34" charset="0"/>
              </a:rPr>
              <a:t>trình</a:t>
            </a:r>
            <a:r>
              <a:rPr lang="en-US" sz="1600" dirty="0">
                <a:latin typeface="Candara" panose="020E0502030303020204" pitchFamily="34" charset="0"/>
              </a:rPr>
              <a:t> web</a:t>
            </a:r>
            <a:br>
              <a:rPr lang="es" sz="1600" dirty="0">
                <a:latin typeface="Candara" panose="020E0502030303020204" pitchFamily="34" charset="0"/>
              </a:rPr>
            </a:br>
            <a:endParaRPr sz="1600" dirty="0">
              <a:solidFill>
                <a:schemeClr val="dk2"/>
              </a:solidFill>
              <a:latin typeface="Candara" panose="020E0502030303020204" pitchFamily="34" charset="0"/>
            </a:endParaRPr>
          </a:p>
        </p:txBody>
      </p:sp>
      <p:sp>
        <p:nvSpPr>
          <p:cNvPr id="240" name="Google Shape;240;p36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latin typeface="Candara" panose="020E0502030303020204" pitchFamily="34" charset="0"/>
              </a:rPr>
              <a:t>Tổng</a:t>
            </a:r>
            <a:r>
              <a:rPr lang="en-US" sz="3200" dirty="0">
                <a:latin typeface="Candara" panose="020E0502030303020204" pitchFamily="34" charset="0"/>
              </a:rPr>
              <a:t> </a:t>
            </a:r>
            <a:r>
              <a:rPr lang="en-US" sz="3200" dirty="0" err="1">
                <a:latin typeface="Candara" panose="020E0502030303020204" pitchFamily="34" charset="0"/>
              </a:rPr>
              <a:t>kết</a:t>
            </a:r>
            <a:endParaRPr sz="3200" dirty="0">
              <a:latin typeface="Candara" panose="020E0502030303020204" pitchFamily="34" charset="0"/>
            </a:endParaRPr>
          </a:p>
        </p:txBody>
      </p:sp>
      <p:sp>
        <p:nvSpPr>
          <p:cNvPr id="241" name="Google Shape;241;p3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10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B0F054D-004A-4338-8A1B-7C03C330A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3511" y="2627939"/>
            <a:ext cx="2029066" cy="2029066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59"/>
          <p:cNvSpPr/>
          <p:nvPr/>
        </p:nvSpPr>
        <p:spPr>
          <a:xfrm>
            <a:off x="676300" y="321200"/>
            <a:ext cx="7848900" cy="444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59"/>
          <p:cNvSpPr/>
          <p:nvPr/>
        </p:nvSpPr>
        <p:spPr>
          <a:xfrm>
            <a:off x="676300" y="321200"/>
            <a:ext cx="2029200" cy="4447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59"/>
          <p:cNvSpPr txBox="1">
            <a:spLocks noGrp="1"/>
          </p:cNvSpPr>
          <p:nvPr>
            <p:ph type="body" idx="4294967295"/>
          </p:nvPr>
        </p:nvSpPr>
        <p:spPr>
          <a:xfrm>
            <a:off x="2705500" y="2953800"/>
            <a:ext cx="37905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</a:rPr>
              <a:t>Nguyễn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</a:rPr>
              <a:t>Hoàng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</a:rPr>
              <a:t>Uyên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</a:rPr>
              <a:t> WB15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solidFill>
                <a:schemeClr val="dk1"/>
              </a:solidFill>
              <a:latin typeface="Candara" panose="020E0502030303020204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</a:rPr>
              <a:t>Thầy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</a:rPr>
              <a:t>: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</a:rPr>
              <a:t>Nguyễn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</a:rPr>
              <a:t>Bá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</a:rPr>
              <a:t>Tùng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</a:rPr>
              <a:t>Lâm</a:t>
            </a:r>
            <a:endParaRPr sz="1200" dirty="0">
              <a:solidFill>
                <a:schemeClr val="dk1"/>
              </a:solidFill>
              <a:latin typeface="Candara" panose="020E0502030303020204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915" name="Google Shape;915;p59"/>
          <p:cNvSpPr txBox="1">
            <a:spLocks noGrp="1"/>
          </p:cNvSpPr>
          <p:nvPr>
            <p:ph type="sldNum" idx="4294967295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11</a:t>
            </a:fld>
            <a:endParaRPr sz="1200" dirty="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916" name="Google Shape;916;p59"/>
          <p:cNvSpPr txBox="1">
            <a:spLocks noGrp="1"/>
          </p:cNvSpPr>
          <p:nvPr>
            <p:ph type="ctrTitle"/>
          </p:nvPr>
        </p:nvSpPr>
        <p:spPr>
          <a:xfrm>
            <a:off x="2290415" y="1492497"/>
            <a:ext cx="4620670" cy="853500"/>
          </a:xfrm>
          <a:prstGeom prst="rect">
            <a:avLst/>
          </a:prstGeom>
          <a:ln w="9525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6600" dirty="0"/>
              <a:t>Thank </a:t>
            </a:r>
            <a:r>
              <a:rPr lang="en-US" sz="6600" dirty="0"/>
              <a:t>you</a:t>
            </a:r>
            <a:r>
              <a:rPr lang="es" sz="6600" dirty="0"/>
              <a:t>!</a:t>
            </a:r>
            <a:endParaRPr sz="6600" i="1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60"/>
          <p:cNvSpPr txBox="1">
            <a:spLocks noGrp="1"/>
          </p:cNvSpPr>
          <p:nvPr>
            <p:ph type="title"/>
          </p:nvPr>
        </p:nvSpPr>
        <p:spPr>
          <a:xfrm>
            <a:off x="2789300" y="596000"/>
            <a:ext cx="3498600" cy="5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Credits</a:t>
            </a:r>
            <a:endParaRPr/>
          </a:p>
        </p:txBody>
      </p:sp>
      <p:sp>
        <p:nvSpPr>
          <p:cNvPr id="922" name="Google Shape;922;p60"/>
          <p:cNvSpPr txBox="1">
            <a:spLocks noGrp="1"/>
          </p:cNvSpPr>
          <p:nvPr>
            <p:ph type="body" idx="1"/>
          </p:nvPr>
        </p:nvSpPr>
        <p:spPr>
          <a:xfrm>
            <a:off x="803100" y="1290375"/>
            <a:ext cx="7537800" cy="31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 dirty="0">
                <a:highlight>
                  <a:schemeClr val="lt1"/>
                </a:highlight>
              </a:rPr>
              <a:t>Presentation template by </a:t>
            </a:r>
            <a:r>
              <a:rPr lang="es" u="sng" dirty="0">
                <a:highlight>
                  <a:schemeClr val="lt1"/>
                </a:highlight>
                <a:hlinkClick r:id="rId3"/>
              </a:rPr>
              <a:t>Slidesgo</a:t>
            </a:r>
            <a:endParaRPr lang="es" u="sng" dirty="0">
              <a:highlight>
                <a:schemeClr val="lt1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 u="sng" dirty="0">
                <a:highlight>
                  <a:schemeClr val="lt1"/>
                </a:highlight>
              </a:rPr>
              <a:t>Th</a:t>
            </a:r>
            <a:r>
              <a:rPr lang="en-US" u="sng" dirty="0" err="1">
                <a:highlight>
                  <a:schemeClr val="lt1"/>
                </a:highlight>
              </a:rPr>
              <a:t>ầy</a:t>
            </a:r>
            <a:r>
              <a:rPr lang="en-US" u="sng" dirty="0">
                <a:highlight>
                  <a:schemeClr val="lt1"/>
                </a:highlight>
              </a:rPr>
              <a:t> is </a:t>
            </a:r>
            <a:r>
              <a:rPr lang="en-US" dirty="0" err="1">
                <a:solidFill>
                  <a:schemeClr val="tx1"/>
                </a:solidFill>
                <a:highlight>
                  <a:schemeClr val="lt1"/>
                </a:highlight>
              </a:rPr>
              <a:t>Nguyễn</a:t>
            </a:r>
            <a:r>
              <a:rPr lang="en-US" dirty="0">
                <a:solidFill>
                  <a:schemeClr val="tx1"/>
                </a:solidFill>
                <a:highlight>
                  <a:schemeClr val="lt1"/>
                </a:highlight>
              </a:rPr>
              <a:t> </a:t>
            </a:r>
            <a:r>
              <a:rPr lang="en-US" dirty="0" err="1">
                <a:solidFill>
                  <a:schemeClr val="tx1"/>
                </a:solidFill>
                <a:highlight>
                  <a:schemeClr val="lt1"/>
                </a:highlight>
              </a:rPr>
              <a:t>Bá</a:t>
            </a:r>
            <a:r>
              <a:rPr lang="en-US" dirty="0">
                <a:solidFill>
                  <a:schemeClr val="tx1"/>
                </a:solidFill>
                <a:highlight>
                  <a:schemeClr val="lt1"/>
                </a:highlight>
              </a:rPr>
              <a:t> </a:t>
            </a:r>
            <a:r>
              <a:rPr lang="en-US" dirty="0" err="1">
                <a:solidFill>
                  <a:schemeClr val="tx1"/>
                </a:solidFill>
                <a:highlight>
                  <a:schemeClr val="lt1"/>
                </a:highlight>
              </a:rPr>
              <a:t>Tùng</a:t>
            </a:r>
            <a:r>
              <a:rPr lang="en-US" dirty="0">
                <a:solidFill>
                  <a:schemeClr val="tx1"/>
                </a:solidFill>
                <a:highlight>
                  <a:schemeClr val="lt1"/>
                </a:highlight>
              </a:rPr>
              <a:t> </a:t>
            </a:r>
            <a:r>
              <a:rPr lang="en-US" dirty="0" err="1">
                <a:solidFill>
                  <a:schemeClr val="tx1"/>
                </a:solidFill>
                <a:highlight>
                  <a:schemeClr val="lt1"/>
                </a:highlight>
              </a:rPr>
              <a:t>Lâm</a:t>
            </a:r>
            <a:endParaRPr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 dirty="0"/>
              <a:t>Icons by </a:t>
            </a:r>
            <a:r>
              <a:rPr lang="es" u="sng" dirty="0">
                <a:hlinkClick r:id="rId4"/>
              </a:rPr>
              <a:t>Flaticon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 dirty="0"/>
              <a:t>Images &amp; infographics by </a:t>
            </a:r>
            <a:r>
              <a:rPr lang="es" u="sng" dirty="0">
                <a:hlinkClick r:id="rId5"/>
              </a:rPr>
              <a:t>Freepik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 dirty="0"/>
              <a:t>Big image slide photo created by </a:t>
            </a:r>
            <a:r>
              <a:rPr lang="es" b="1" dirty="0">
                <a:latin typeface="Ubuntu"/>
                <a:ea typeface="Ubuntu"/>
                <a:cs typeface="Ubuntu"/>
                <a:sym typeface="Ubuntu"/>
              </a:rPr>
              <a:t>jcomp</a:t>
            </a:r>
            <a:r>
              <a:rPr lang="es" dirty="0"/>
              <a:t> - Freepik.com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 dirty="0"/>
              <a:t>Text &amp; Image slide photo created by </a:t>
            </a:r>
            <a:r>
              <a:rPr lang="es" b="1" dirty="0">
                <a:latin typeface="Ubuntu"/>
                <a:ea typeface="Ubuntu"/>
                <a:cs typeface="Ubuntu"/>
                <a:sym typeface="Ubuntu"/>
              </a:rPr>
              <a:t>rawpixel.com</a:t>
            </a:r>
            <a:r>
              <a:rPr lang="es" dirty="0"/>
              <a:t> - Freepik.com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 dirty="0"/>
              <a:t>Text &amp; Image slide photo created by </a:t>
            </a:r>
            <a:r>
              <a:rPr lang="es" b="1" dirty="0">
                <a:latin typeface="Ubuntu"/>
                <a:ea typeface="Ubuntu"/>
                <a:cs typeface="Ubuntu"/>
                <a:sym typeface="Ubuntu"/>
              </a:rPr>
              <a:t>Freepik</a:t>
            </a:r>
            <a:endParaRPr dirty="0"/>
          </a:p>
        </p:txBody>
      </p:sp>
      <p:sp>
        <p:nvSpPr>
          <p:cNvPr id="923" name="Google Shape;923;p6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12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 txBox="1">
            <a:spLocks noGrp="1"/>
          </p:cNvSpPr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 err="1">
                <a:latin typeface="Candara" panose="020E0502030303020204" pitchFamily="34" charset="0"/>
              </a:rPr>
              <a:t>Nguồn</a:t>
            </a:r>
            <a:r>
              <a:rPr lang="en-US" sz="4400" dirty="0">
                <a:latin typeface="Candara" panose="020E0502030303020204" pitchFamily="34" charset="0"/>
              </a:rPr>
              <a:t> </a:t>
            </a:r>
            <a:r>
              <a:rPr lang="en-US" sz="4400" dirty="0" err="1">
                <a:latin typeface="Candara" panose="020E0502030303020204" pitchFamily="34" charset="0"/>
              </a:rPr>
              <a:t>gốc</a:t>
            </a:r>
            <a:r>
              <a:rPr lang="en-US" sz="4400" dirty="0">
                <a:latin typeface="Candara" panose="020E0502030303020204" pitchFamily="34" charset="0"/>
              </a:rPr>
              <a:t> ý </a:t>
            </a:r>
            <a:r>
              <a:rPr lang="en-US" sz="4400" dirty="0" err="1">
                <a:latin typeface="Candara" panose="020E0502030303020204" pitchFamily="34" charset="0"/>
              </a:rPr>
              <a:t>tưởng</a:t>
            </a:r>
            <a:endParaRPr sz="4400" b="1" dirty="0">
              <a:latin typeface="Candara" panose="020E0502030303020204" pitchFamily="34" charset="0"/>
            </a:endParaRPr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614775" y="2564775"/>
            <a:ext cx="2920800" cy="15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Char char="-"/>
            </a:pPr>
            <a:r>
              <a:rPr lang="en-US" sz="1800" dirty="0" err="1">
                <a:latin typeface="Candara" panose="020E0502030303020204" pitchFamily="34" charset="0"/>
              </a:rPr>
              <a:t>Có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ch</a:t>
            </a:r>
            <a:r>
              <a:rPr lang="vi-VN" sz="1800" dirty="0">
                <a:latin typeface="Candara" panose="020E0502030303020204" pitchFamily="34" charset="0"/>
              </a:rPr>
              <a:t>ơ</a:t>
            </a:r>
            <a:r>
              <a:rPr lang="en-US" sz="1800" dirty="0" err="1">
                <a:latin typeface="Candara" panose="020E0502030303020204" pitchFamily="34" charset="0"/>
              </a:rPr>
              <a:t>i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mấy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trò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Pokemon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nên</a:t>
            </a:r>
            <a:r>
              <a:rPr lang="en-US" sz="1800" dirty="0">
                <a:latin typeface="Candara" panose="020E0502030303020204" pitchFamily="34" charset="0"/>
              </a:rPr>
              <a:t> hay </a:t>
            </a:r>
            <a:r>
              <a:rPr lang="en-US" sz="1800" dirty="0" err="1">
                <a:latin typeface="Candara" panose="020E0502030303020204" pitchFamily="34" charset="0"/>
              </a:rPr>
              <a:t>lên</a:t>
            </a:r>
            <a:r>
              <a:rPr lang="en-US" sz="1800" dirty="0">
                <a:latin typeface="Candara" panose="020E0502030303020204" pitchFamily="34" charset="0"/>
              </a:rPr>
              <a:t> pokemon.com </a:t>
            </a:r>
            <a:r>
              <a:rPr lang="en-US" sz="1800" dirty="0" err="1">
                <a:latin typeface="Candara" panose="020E0502030303020204" pitchFamily="34" charset="0"/>
              </a:rPr>
              <a:t>để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tìm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thông</a:t>
            </a:r>
            <a:r>
              <a:rPr lang="en-US" sz="1800" dirty="0">
                <a:latin typeface="Candara" panose="020E0502030303020204" pitchFamily="34" charset="0"/>
              </a:rPr>
              <a:t> tin.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Tx/>
              <a:buChar char="-"/>
            </a:pPr>
            <a:r>
              <a:rPr lang="en-US" sz="1800" dirty="0" err="1">
                <a:latin typeface="Candara" panose="020E0502030303020204" pitchFamily="34" charset="0"/>
              </a:rPr>
              <a:t>Thấy</a:t>
            </a:r>
            <a:r>
              <a:rPr lang="en-US" sz="1800" dirty="0">
                <a:latin typeface="Candara" panose="020E0502030303020204" pitchFamily="34" charset="0"/>
              </a:rPr>
              <a:t> web </a:t>
            </a:r>
            <a:r>
              <a:rPr lang="en-US" sz="1800" dirty="0" err="1">
                <a:latin typeface="Candara" panose="020E0502030303020204" pitchFamily="34" charset="0"/>
              </a:rPr>
              <a:t>đẹp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nên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làm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theo.</a:t>
            </a:r>
            <a:endParaRPr lang="en-US" sz="1800" dirty="0">
              <a:latin typeface="Candara" panose="020E0502030303020204" pitchFamily="34" charset="0"/>
            </a:endParaRPr>
          </a:p>
        </p:txBody>
      </p:sp>
      <p:sp>
        <p:nvSpPr>
          <p:cNvPr id="212" name="Google Shape;212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  <p:cxnSp>
        <p:nvCxnSpPr>
          <p:cNvPr id="213" name="Google Shape;213;p32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6" name="Picture 2" descr="Pikachu PNG">
            <a:extLst>
              <a:ext uri="{FF2B5EF4-FFF2-40B4-BE49-F238E27FC236}">
                <a16:creationId xmlns:a16="http://schemas.microsoft.com/office/drawing/2014/main" id="{6482AB38-AB38-4188-A12E-1FE333C9B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5055" y="476410"/>
            <a:ext cx="3687953" cy="3883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/>
          <p:cNvSpPr txBox="1">
            <a:spLocks noGrp="1"/>
          </p:cNvSpPr>
          <p:nvPr>
            <p:ph type="subTitle" idx="1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800" dirty="0" err="1">
                <a:latin typeface="Candara" panose="020E0502030303020204" pitchFamily="34" charset="0"/>
              </a:rPr>
              <a:t>Mọi</a:t>
            </a:r>
            <a:r>
              <a:rPr lang="en-US" sz="1800" dirty="0">
                <a:latin typeface="Candara" panose="020E0502030303020204" pitchFamily="34" charset="0"/>
              </a:rPr>
              <a:t> ng</a:t>
            </a:r>
            <a:r>
              <a:rPr lang="vi-VN" sz="1800" dirty="0">
                <a:latin typeface="Candara" panose="020E0502030303020204" pitchFamily="34" charset="0"/>
              </a:rPr>
              <a:t>ư</a:t>
            </a:r>
            <a:r>
              <a:rPr lang="en-US" sz="1800" dirty="0" err="1">
                <a:latin typeface="Candara" panose="020E0502030303020204" pitchFamily="34" charset="0"/>
              </a:rPr>
              <a:t>ời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biết</a:t>
            </a:r>
            <a:r>
              <a:rPr lang="en-US" sz="1800" dirty="0">
                <a:latin typeface="Candara" panose="020E0502030303020204" pitchFamily="34" charset="0"/>
              </a:rPr>
              <a:t> tin </a:t>
            </a:r>
            <a:r>
              <a:rPr lang="en-US" sz="1800" dirty="0" err="1">
                <a:latin typeface="Candara" panose="020E0502030303020204" pitchFamily="34" charset="0"/>
              </a:rPr>
              <a:t>tức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mới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về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Pokemon</a:t>
            </a:r>
            <a:r>
              <a:rPr lang="en-US" sz="1800" dirty="0">
                <a:latin typeface="Candara" panose="020E0502030303020204" pitchFamily="34" charset="0"/>
              </a:rPr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800" dirty="0" err="1">
                <a:latin typeface="Candara" panose="020E0502030303020204" pitchFamily="34" charset="0"/>
              </a:rPr>
              <a:t>Tìm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hiểu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thông</a:t>
            </a:r>
            <a:r>
              <a:rPr lang="en-US" sz="1800" dirty="0">
                <a:latin typeface="Candara" panose="020E0502030303020204" pitchFamily="34" charset="0"/>
              </a:rPr>
              <a:t> tin </a:t>
            </a:r>
            <a:r>
              <a:rPr lang="en-US" sz="1800" dirty="0" err="1">
                <a:latin typeface="Candara" panose="020E0502030303020204" pitchFamily="34" charset="0"/>
              </a:rPr>
              <a:t>về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một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Pokemon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nào</a:t>
            </a:r>
            <a:r>
              <a:rPr lang="en-US" sz="1800" dirty="0">
                <a:latin typeface="Candara" panose="020E0502030303020204" pitchFamily="34" charset="0"/>
              </a:rPr>
              <a:t> </a:t>
            </a:r>
            <a:r>
              <a:rPr lang="en-US" sz="1800" dirty="0" err="1">
                <a:latin typeface="Candara" panose="020E0502030303020204" pitchFamily="34" charset="0"/>
              </a:rPr>
              <a:t>đó</a:t>
            </a:r>
            <a:r>
              <a:rPr lang="en-US" sz="1800" dirty="0">
                <a:latin typeface="Candara" panose="020E0502030303020204" pitchFamily="34" charset="0"/>
              </a:rPr>
              <a:t>.</a:t>
            </a:r>
            <a:endParaRPr sz="1800" dirty="0">
              <a:latin typeface="Candara" panose="020E0502030303020204" pitchFamily="34" charset="0"/>
            </a:endParaRPr>
          </a:p>
        </p:txBody>
      </p:sp>
      <p:sp>
        <p:nvSpPr>
          <p:cNvPr id="220" name="Google Shape;220;p33"/>
          <p:cNvSpPr txBox="1">
            <a:spLocks noGrp="1"/>
          </p:cNvSpPr>
          <p:nvPr>
            <p:ph type="title"/>
          </p:nvPr>
        </p:nvSpPr>
        <p:spPr>
          <a:xfrm>
            <a:off x="2675900" y="1220010"/>
            <a:ext cx="3926100" cy="12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3600" dirty="0" err="1">
                <a:solidFill>
                  <a:schemeClr val="dk2"/>
                </a:solidFill>
              </a:rPr>
              <a:t>Nhu</a:t>
            </a:r>
            <a:r>
              <a:rPr lang="en-US" sz="3600" dirty="0">
                <a:solidFill>
                  <a:schemeClr val="dk2"/>
                </a:solidFill>
              </a:rPr>
              <a:t> </a:t>
            </a:r>
            <a:r>
              <a:rPr lang="en-US" sz="3600" dirty="0" err="1">
                <a:solidFill>
                  <a:schemeClr val="dk2"/>
                </a:solidFill>
              </a:rPr>
              <a:t>cầu</a:t>
            </a:r>
            <a:r>
              <a:rPr lang="en-US" sz="3600" dirty="0">
                <a:solidFill>
                  <a:schemeClr val="dk2"/>
                </a:solidFill>
              </a:rPr>
              <a:t> </a:t>
            </a:r>
            <a:r>
              <a:rPr lang="en-US" sz="3600" dirty="0" err="1">
                <a:solidFill>
                  <a:schemeClr val="dk2"/>
                </a:solidFill>
              </a:rPr>
              <a:t>và</a:t>
            </a:r>
            <a:r>
              <a:rPr lang="en-US" sz="3600" dirty="0">
                <a:solidFill>
                  <a:schemeClr val="dk2"/>
                </a:solidFill>
              </a:rPr>
              <a:t> </a:t>
            </a:r>
            <a:r>
              <a:rPr lang="en-US" sz="3600" dirty="0" err="1">
                <a:solidFill>
                  <a:schemeClr val="dk2"/>
                </a:solidFill>
              </a:rPr>
              <a:t>lợi</a:t>
            </a:r>
            <a:r>
              <a:rPr lang="en-US" sz="3600" dirty="0">
                <a:solidFill>
                  <a:schemeClr val="dk2"/>
                </a:solidFill>
              </a:rPr>
              <a:t> </a:t>
            </a:r>
            <a:r>
              <a:rPr lang="en-US" sz="3600" dirty="0" err="1">
                <a:solidFill>
                  <a:schemeClr val="dk2"/>
                </a:solidFill>
              </a:rPr>
              <a:t>ích</a:t>
            </a:r>
            <a:r>
              <a:rPr lang="en-US" sz="3600" dirty="0">
                <a:solidFill>
                  <a:schemeClr val="dk2"/>
                </a:solidFill>
              </a:rPr>
              <a:t> </a:t>
            </a:r>
            <a:endParaRPr sz="3600" b="1" dirty="0">
              <a:solidFill>
                <a:schemeClr val="dk2"/>
              </a:solidFill>
            </a:endParaRPr>
          </a:p>
        </p:txBody>
      </p:sp>
      <p:sp>
        <p:nvSpPr>
          <p:cNvPr id="221" name="Google Shape;221;p33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9" name="Google Shape;669;p48"/>
          <p:cNvGrpSpPr/>
          <p:nvPr/>
        </p:nvGrpSpPr>
        <p:grpSpPr>
          <a:xfrm>
            <a:off x="1907514" y="1611245"/>
            <a:ext cx="5328973" cy="2793092"/>
            <a:chOff x="1907514" y="1611245"/>
            <a:chExt cx="5328973" cy="2793092"/>
          </a:xfrm>
        </p:grpSpPr>
        <p:sp>
          <p:nvSpPr>
            <p:cNvPr id="670" name="Google Shape;670;p48"/>
            <p:cNvSpPr/>
            <p:nvPr/>
          </p:nvSpPr>
          <p:spPr>
            <a:xfrm>
              <a:off x="1907514" y="1611245"/>
              <a:ext cx="1103817" cy="1191534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8"/>
            <p:cNvSpPr/>
            <p:nvPr/>
          </p:nvSpPr>
          <p:spPr>
            <a:xfrm>
              <a:off x="3974021" y="1611245"/>
              <a:ext cx="1101018" cy="1191534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8"/>
            <p:cNvSpPr/>
            <p:nvPr/>
          </p:nvSpPr>
          <p:spPr>
            <a:xfrm>
              <a:off x="2921990" y="3212803"/>
              <a:ext cx="1104050" cy="1191534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8"/>
            <p:cNvSpPr/>
            <p:nvPr/>
          </p:nvSpPr>
          <p:spPr>
            <a:xfrm>
              <a:off x="5000161" y="3212803"/>
              <a:ext cx="1103817" cy="1191534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8"/>
            <p:cNvSpPr/>
            <p:nvPr/>
          </p:nvSpPr>
          <p:spPr>
            <a:xfrm>
              <a:off x="6040529" y="1611245"/>
              <a:ext cx="1104050" cy="1191534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8"/>
            <p:cNvSpPr/>
            <p:nvPr/>
          </p:nvSpPr>
          <p:spPr>
            <a:xfrm>
              <a:off x="1976560" y="2983732"/>
              <a:ext cx="5259926" cy="48117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8"/>
            <p:cNvSpPr/>
            <p:nvPr/>
          </p:nvSpPr>
          <p:spPr>
            <a:xfrm>
              <a:off x="2284006" y="2909504"/>
              <a:ext cx="267557" cy="224852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8"/>
            <p:cNvSpPr/>
            <p:nvPr/>
          </p:nvSpPr>
          <p:spPr>
            <a:xfrm>
              <a:off x="3321575" y="2909732"/>
              <a:ext cx="267557" cy="224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8"/>
            <p:cNvSpPr/>
            <p:nvPr/>
          </p:nvSpPr>
          <p:spPr>
            <a:xfrm>
              <a:off x="4359144" y="2909276"/>
              <a:ext cx="267557" cy="22394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8"/>
            <p:cNvSpPr/>
            <p:nvPr/>
          </p:nvSpPr>
          <p:spPr>
            <a:xfrm>
              <a:off x="5399513" y="2909732"/>
              <a:ext cx="264757" cy="224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8"/>
            <p:cNvSpPr/>
            <p:nvPr/>
          </p:nvSpPr>
          <p:spPr>
            <a:xfrm>
              <a:off x="6474638" y="2909276"/>
              <a:ext cx="267557" cy="22394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1" name="Google Shape;681;p4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latin typeface="Candara" panose="020E0502030303020204" pitchFamily="34" charset="0"/>
              </a:rPr>
              <a:t>Quá</a:t>
            </a:r>
            <a:r>
              <a:rPr lang="en-US" sz="2800" dirty="0">
                <a:latin typeface="Candara" panose="020E0502030303020204" pitchFamily="34" charset="0"/>
              </a:rPr>
              <a:t> </a:t>
            </a:r>
            <a:r>
              <a:rPr lang="en-US" sz="2800" dirty="0" err="1">
                <a:latin typeface="Candara" panose="020E0502030303020204" pitchFamily="34" charset="0"/>
              </a:rPr>
              <a:t>trình</a:t>
            </a:r>
            <a:r>
              <a:rPr lang="en-US" sz="2800" dirty="0">
                <a:latin typeface="Candara" panose="020E0502030303020204" pitchFamily="34" charset="0"/>
              </a:rPr>
              <a:t> </a:t>
            </a:r>
            <a:r>
              <a:rPr lang="en-US" sz="2800" dirty="0" err="1">
                <a:latin typeface="Candara" panose="020E0502030303020204" pitchFamily="34" charset="0"/>
              </a:rPr>
              <a:t>làm</a:t>
            </a:r>
            <a:endParaRPr sz="2800" dirty="0">
              <a:latin typeface="Candara" panose="020E0502030303020204" pitchFamily="34" charset="0"/>
            </a:endParaRPr>
          </a:p>
        </p:txBody>
      </p:sp>
      <p:sp>
        <p:nvSpPr>
          <p:cNvPr id="682" name="Google Shape;682;p48"/>
          <p:cNvSpPr txBox="1">
            <a:spLocks noGrp="1"/>
          </p:cNvSpPr>
          <p:nvPr>
            <p:ph type="body" idx="4294967295"/>
          </p:nvPr>
        </p:nvSpPr>
        <p:spPr>
          <a:xfrm>
            <a:off x="1907525" y="1688913"/>
            <a:ext cx="1099500" cy="9915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Tham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khảo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web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mẫu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,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lên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ý t</a:t>
            </a:r>
            <a:r>
              <a:rPr lang="vi-VN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ư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ởng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.</a:t>
            </a:r>
            <a:endParaRPr sz="1200" dirty="0">
              <a:solidFill>
                <a:schemeClr val="dk1"/>
              </a:solidFill>
              <a:latin typeface="Candara" panose="020E0502030303020204" pitchFamily="34" charset="0"/>
              <a:ea typeface="Ubuntu"/>
              <a:cs typeface="Ubuntu"/>
              <a:sym typeface="Ubuntu"/>
            </a:endParaRPr>
          </a:p>
        </p:txBody>
      </p:sp>
      <p:sp>
        <p:nvSpPr>
          <p:cNvPr id="684" name="Google Shape;684;p48"/>
          <p:cNvSpPr txBox="1">
            <a:spLocks noGrp="1"/>
          </p:cNvSpPr>
          <p:nvPr>
            <p:ph type="body" idx="4294967295"/>
          </p:nvPr>
        </p:nvSpPr>
        <p:spPr>
          <a:xfrm>
            <a:off x="3962475" y="1769893"/>
            <a:ext cx="1099500" cy="7873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Làm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trang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con (news,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pokedex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).</a:t>
            </a:r>
            <a:endParaRPr sz="1200" dirty="0">
              <a:solidFill>
                <a:schemeClr val="dk1"/>
              </a:solidFill>
              <a:latin typeface="Candara" panose="020E0502030303020204" pitchFamily="34" charset="0"/>
              <a:ea typeface="Ubuntu"/>
              <a:cs typeface="Ubuntu"/>
              <a:sym typeface="Ubuntu"/>
            </a:endParaRPr>
          </a:p>
        </p:txBody>
      </p:sp>
      <p:sp>
        <p:nvSpPr>
          <p:cNvPr id="686" name="Google Shape;686;p48"/>
          <p:cNvSpPr txBox="1">
            <a:spLocks noGrp="1"/>
          </p:cNvSpPr>
          <p:nvPr>
            <p:ph type="body" idx="4294967295"/>
          </p:nvPr>
        </p:nvSpPr>
        <p:spPr>
          <a:xfrm>
            <a:off x="2942200" y="3426981"/>
            <a:ext cx="1057200" cy="8761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Làm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phần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chính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cho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trang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chủ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.</a:t>
            </a:r>
            <a:endParaRPr sz="1200" dirty="0">
              <a:solidFill>
                <a:schemeClr val="dk1"/>
              </a:solidFill>
              <a:latin typeface="Candara" panose="020E0502030303020204" pitchFamily="34" charset="0"/>
              <a:ea typeface="Ubuntu"/>
              <a:cs typeface="Ubuntu"/>
              <a:sym typeface="Ubuntu"/>
            </a:endParaRPr>
          </a:p>
        </p:txBody>
      </p:sp>
      <p:sp>
        <p:nvSpPr>
          <p:cNvPr id="688" name="Google Shape;688;p48"/>
          <p:cNvSpPr txBox="1">
            <a:spLocks noGrp="1"/>
          </p:cNvSpPr>
          <p:nvPr>
            <p:ph type="body" idx="4294967295"/>
          </p:nvPr>
        </p:nvSpPr>
        <p:spPr>
          <a:xfrm>
            <a:off x="4991100" y="3426981"/>
            <a:ext cx="1128300" cy="8761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Thêm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chi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tiết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nhỏ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cho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web (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đổi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màu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khi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di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chuột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, …).</a:t>
            </a:r>
            <a:br>
              <a:rPr lang="e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</a:br>
            <a:endParaRPr sz="1200" dirty="0">
              <a:solidFill>
                <a:schemeClr val="dk1"/>
              </a:solidFill>
              <a:latin typeface="Candara" panose="020E0502030303020204" pitchFamily="34" charset="0"/>
              <a:ea typeface="Ubuntu"/>
              <a:cs typeface="Ubuntu"/>
              <a:sym typeface="Ubuntu"/>
            </a:endParaRPr>
          </a:p>
        </p:txBody>
      </p:sp>
      <p:sp>
        <p:nvSpPr>
          <p:cNvPr id="690" name="Google Shape;690;p48"/>
          <p:cNvSpPr txBox="1"/>
          <p:nvPr/>
        </p:nvSpPr>
        <p:spPr>
          <a:xfrm>
            <a:off x="5954025" y="1769893"/>
            <a:ext cx="1282500" cy="818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Sửa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lỗi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và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hoàn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200" dirty="0" err="1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thiện</a:t>
            </a:r>
            <a:r>
              <a:rPr lang="en-US" sz="12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.</a:t>
            </a:r>
            <a:br>
              <a:rPr lang="es" sz="1000" dirty="0">
                <a:solidFill>
                  <a:schemeClr val="dk1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</a:br>
            <a:endParaRPr sz="1000" dirty="0">
              <a:solidFill>
                <a:schemeClr val="dk1"/>
              </a:solidFill>
              <a:latin typeface="Candara" panose="020E0502030303020204" pitchFamily="34" charset="0"/>
              <a:ea typeface="Ubuntu"/>
              <a:cs typeface="Ubuntu"/>
              <a:sym typeface="Ubuntu"/>
            </a:endParaRPr>
          </a:p>
        </p:txBody>
      </p:sp>
      <p:sp>
        <p:nvSpPr>
          <p:cNvPr id="692" name="Google Shape;692;p4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CCCCCC"/>
                </a:solidFill>
              </a:rPr>
              <a:t>4</a:t>
            </a:fld>
            <a:endParaRPr>
              <a:solidFill>
                <a:srgbClr val="CCCCCC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A4F600-528F-4DE0-81F9-8032DDD3809C}"/>
              </a:ext>
            </a:extLst>
          </p:cNvPr>
          <p:cNvSpPr txBox="1"/>
          <p:nvPr/>
        </p:nvSpPr>
        <p:spPr>
          <a:xfrm>
            <a:off x="614723" y="3534655"/>
            <a:ext cx="176732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andara" panose="020E0502030303020204" pitchFamily="34" charset="0"/>
              </a:rPr>
              <a:t>Em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đã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làm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trong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khoảng</a:t>
            </a:r>
            <a:r>
              <a:rPr lang="en-US" dirty="0">
                <a:latin typeface="Candara" panose="020E0502030303020204" pitchFamily="34" charset="0"/>
              </a:rPr>
              <a:t> 5 </a:t>
            </a:r>
            <a:r>
              <a:rPr lang="en-US" dirty="0" err="1">
                <a:latin typeface="Candara" panose="020E0502030303020204" pitchFamily="34" charset="0"/>
              </a:rPr>
              <a:t>tuần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và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một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ít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khi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nghỉ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Tết</a:t>
            </a:r>
            <a:r>
              <a:rPr lang="en-US" dirty="0">
                <a:latin typeface="Candara" panose="020E0502030303020204" pitchFamily="34" charset="0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52"/>
          <p:cNvSpPr/>
          <p:nvPr/>
        </p:nvSpPr>
        <p:spPr>
          <a:xfrm>
            <a:off x="3635075" y="727050"/>
            <a:ext cx="2352600" cy="18447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ndara" panose="020E0502030303020204" pitchFamily="34" charset="0"/>
            </a:endParaRPr>
          </a:p>
        </p:txBody>
      </p:sp>
      <p:sp>
        <p:nvSpPr>
          <p:cNvPr id="740" name="Google Shape;740;p52"/>
          <p:cNvSpPr/>
          <p:nvPr/>
        </p:nvSpPr>
        <p:spPr>
          <a:xfrm>
            <a:off x="6111750" y="727050"/>
            <a:ext cx="2352600" cy="18447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  <a:latin typeface="Candara" panose="020E0502030303020204" pitchFamily="34" charset="0"/>
            </a:endParaRPr>
          </a:p>
        </p:txBody>
      </p:sp>
      <p:sp>
        <p:nvSpPr>
          <p:cNvPr id="741" name="Google Shape;741;p52"/>
          <p:cNvSpPr/>
          <p:nvPr/>
        </p:nvSpPr>
        <p:spPr>
          <a:xfrm>
            <a:off x="3635075" y="2701075"/>
            <a:ext cx="2352600" cy="18447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ndara" panose="020E0502030303020204" pitchFamily="34" charset="0"/>
            </a:endParaRPr>
          </a:p>
        </p:txBody>
      </p:sp>
      <p:sp>
        <p:nvSpPr>
          <p:cNvPr id="743" name="Google Shape;743;p52"/>
          <p:cNvSpPr txBox="1"/>
          <p:nvPr/>
        </p:nvSpPr>
        <p:spPr>
          <a:xfrm>
            <a:off x="3711275" y="1081350"/>
            <a:ext cx="2166600" cy="11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>
                <a:solidFill>
                  <a:schemeClr val="dk2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Trang </a:t>
            </a:r>
            <a:r>
              <a:rPr lang="en-US" sz="1600" dirty="0" err="1">
                <a:solidFill>
                  <a:schemeClr val="dk2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Pokedex</a:t>
            </a:r>
            <a:br>
              <a:rPr lang="es" dirty="0">
                <a:solidFill>
                  <a:schemeClr val="lt2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</a:br>
            <a:r>
              <a:rPr lang="en-US" sz="1200" dirty="0">
                <a:latin typeface="Candara" panose="020E0502030303020204" pitchFamily="34" charset="0"/>
              </a:rPr>
              <a:t>Click </a:t>
            </a:r>
            <a:r>
              <a:rPr lang="en-US" sz="1200" dirty="0" err="1">
                <a:latin typeface="Candara" panose="020E0502030303020204" pitchFamily="34" charset="0"/>
              </a:rPr>
              <a:t>ảnh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Pokemon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để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truy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cập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trang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Pokedex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của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nó</a:t>
            </a:r>
            <a:r>
              <a:rPr lang="en-US" sz="1200" dirty="0">
                <a:latin typeface="Candara" panose="020E0502030303020204" pitchFamily="34" charset="0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2"/>
              </a:solidFill>
              <a:latin typeface="Candara" panose="020E0502030303020204" pitchFamily="34" charset="0"/>
              <a:ea typeface="Ubuntu"/>
              <a:cs typeface="Ubuntu"/>
              <a:sym typeface="Ubuntu"/>
            </a:endParaRPr>
          </a:p>
        </p:txBody>
      </p:sp>
      <p:sp>
        <p:nvSpPr>
          <p:cNvPr id="744" name="Google Shape;744;p52"/>
          <p:cNvSpPr txBox="1"/>
          <p:nvPr/>
        </p:nvSpPr>
        <p:spPr>
          <a:xfrm>
            <a:off x="6285450" y="1046125"/>
            <a:ext cx="1992900" cy="11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 err="1">
                <a:solidFill>
                  <a:schemeClr val="dk2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Về</a:t>
            </a:r>
            <a:r>
              <a:rPr lang="en-US" sz="1600" dirty="0">
                <a:solidFill>
                  <a:schemeClr val="dk2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600" dirty="0" err="1">
                <a:solidFill>
                  <a:schemeClr val="dk2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trang</a:t>
            </a:r>
            <a:r>
              <a:rPr lang="en-US" sz="1600" dirty="0">
                <a:solidFill>
                  <a:schemeClr val="dk2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 </a:t>
            </a:r>
            <a:r>
              <a:rPr lang="en-US" sz="1600" dirty="0" err="1">
                <a:solidFill>
                  <a:schemeClr val="dk2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chủ</a:t>
            </a:r>
            <a:br>
              <a:rPr lang="es" dirty="0">
                <a:solidFill>
                  <a:schemeClr val="lt2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</a:br>
            <a:r>
              <a:rPr lang="en-US" sz="1200" dirty="0">
                <a:latin typeface="Candara" panose="020E0502030303020204" pitchFamily="34" charset="0"/>
              </a:rPr>
              <a:t>Click </a:t>
            </a:r>
            <a:r>
              <a:rPr lang="en-US" sz="1200" dirty="0" err="1">
                <a:latin typeface="Candara" panose="020E0502030303020204" pitchFamily="34" charset="0"/>
              </a:rPr>
              <a:t>hình</a:t>
            </a:r>
            <a:r>
              <a:rPr lang="en-US" sz="1200" dirty="0">
                <a:latin typeface="Candara" panose="020E0502030303020204" pitchFamily="34" charset="0"/>
              </a:rPr>
              <a:t> “Home” </a:t>
            </a:r>
            <a:r>
              <a:rPr lang="en-US" sz="1200" dirty="0" err="1">
                <a:latin typeface="Candara" panose="020E0502030303020204" pitchFamily="34" charset="0"/>
              </a:rPr>
              <a:t>trên</a:t>
            </a:r>
            <a:r>
              <a:rPr lang="en-US" sz="1200" dirty="0">
                <a:latin typeface="Candara" panose="020E0502030303020204" pitchFamily="34" charset="0"/>
              </a:rPr>
              <a:t> nav bar </a:t>
            </a:r>
            <a:r>
              <a:rPr lang="en-US" sz="1200" dirty="0" err="1">
                <a:latin typeface="Candara" panose="020E0502030303020204" pitchFamily="34" charset="0"/>
              </a:rPr>
              <a:t>để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về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trang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chủ</a:t>
            </a:r>
            <a:r>
              <a:rPr lang="en-US" sz="1200" dirty="0">
                <a:latin typeface="Candara" panose="020E0502030303020204" pitchFamily="34" charset="0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2"/>
              </a:solidFill>
              <a:latin typeface="Candara" panose="020E0502030303020204" pitchFamily="34" charset="0"/>
              <a:ea typeface="Ubuntu"/>
              <a:cs typeface="Ubuntu"/>
              <a:sym typeface="Ubuntu"/>
            </a:endParaRPr>
          </a:p>
        </p:txBody>
      </p:sp>
      <p:sp>
        <p:nvSpPr>
          <p:cNvPr id="745" name="Google Shape;745;p52"/>
          <p:cNvSpPr txBox="1"/>
          <p:nvPr/>
        </p:nvSpPr>
        <p:spPr>
          <a:xfrm>
            <a:off x="3711275" y="3003300"/>
            <a:ext cx="2103600" cy="11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>
                <a:solidFill>
                  <a:schemeClr val="dk2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Trang tin </a:t>
            </a:r>
            <a:r>
              <a:rPr lang="en-US" sz="1600" dirty="0" err="1">
                <a:solidFill>
                  <a:schemeClr val="dk2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  <a:t>tức</a:t>
            </a:r>
            <a:br>
              <a:rPr lang="es" dirty="0">
                <a:solidFill>
                  <a:srgbClr val="B7B7B7"/>
                </a:solidFill>
                <a:latin typeface="Candara" panose="020E0502030303020204" pitchFamily="34" charset="0"/>
                <a:ea typeface="Ubuntu"/>
                <a:cs typeface="Ubuntu"/>
                <a:sym typeface="Ubuntu"/>
              </a:rPr>
            </a:br>
            <a:r>
              <a:rPr lang="en-US" sz="1200" dirty="0">
                <a:latin typeface="Candara" panose="020E0502030303020204" pitchFamily="34" charset="0"/>
              </a:rPr>
              <a:t>Click </a:t>
            </a:r>
            <a:r>
              <a:rPr lang="en-US" sz="1200" dirty="0" err="1">
                <a:latin typeface="Candara" panose="020E0502030303020204" pitchFamily="34" charset="0"/>
              </a:rPr>
              <a:t>những</a:t>
            </a:r>
            <a:r>
              <a:rPr lang="en-US" sz="1200" dirty="0">
                <a:latin typeface="Candara" panose="020E0502030303020204" pitchFamily="34" charset="0"/>
              </a:rPr>
              <a:t> ô tin </a:t>
            </a:r>
            <a:r>
              <a:rPr lang="en-US" sz="1200" dirty="0" err="1">
                <a:latin typeface="Candara" panose="020E0502030303020204" pitchFamily="34" charset="0"/>
              </a:rPr>
              <a:t>tức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để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truy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cập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trang</a:t>
            </a:r>
            <a:r>
              <a:rPr lang="en-US" sz="1200" dirty="0">
                <a:latin typeface="Candara" panose="020E0502030303020204" pitchFamily="34" charset="0"/>
              </a:rPr>
              <a:t> tin </a:t>
            </a:r>
            <a:r>
              <a:rPr lang="en-US" sz="1200" dirty="0" err="1">
                <a:latin typeface="Candara" panose="020E0502030303020204" pitchFamily="34" charset="0"/>
              </a:rPr>
              <a:t>tức</a:t>
            </a:r>
            <a:r>
              <a:rPr lang="en-US" sz="1200" dirty="0">
                <a:latin typeface="Candara" panose="020E0502030303020204" pitchFamily="34" charset="0"/>
              </a:rPr>
              <a:t> </a:t>
            </a:r>
            <a:r>
              <a:rPr lang="en-US" sz="1200" dirty="0" err="1">
                <a:latin typeface="Candara" panose="020E0502030303020204" pitchFamily="34" charset="0"/>
              </a:rPr>
              <a:t>đó</a:t>
            </a:r>
            <a:r>
              <a:rPr lang="en-US" sz="1200" dirty="0">
                <a:latin typeface="Candara" panose="020E0502030303020204" pitchFamily="34" charset="0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2"/>
              </a:solidFill>
              <a:latin typeface="Candara" panose="020E0502030303020204" pitchFamily="34" charset="0"/>
              <a:ea typeface="Ubuntu"/>
              <a:cs typeface="Ubuntu"/>
              <a:sym typeface="Ubuntu"/>
            </a:endParaRPr>
          </a:p>
        </p:txBody>
      </p:sp>
      <p:sp>
        <p:nvSpPr>
          <p:cNvPr id="747" name="Google Shape;747;p5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5</a:t>
            </a:fld>
            <a:endParaRPr/>
          </a:p>
        </p:txBody>
      </p:sp>
      <p:sp>
        <p:nvSpPr>
          <p:cNvPr id="748" name="Google Shape;748;p52"/>
          <p:cNvSpPr txBox="1">
            <a:spLocks noGrp="1"/>
          </p:cNvSpPr>
          <p:nvPr>
            <p:ph type="title"/>
          </p:nvPr>
        </p:nvSpPr>
        <p:spPr>
          <a:xfrm>
            <a:off x="865650" y="2402843"/>
            <a:ext cx="2545800" cy="166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SzPts val="1100"/>
            </a:pPr>
            <a:r>
              <a:rPr lang="en-US" sz="2000" dirty="0">
                <a:latin typeface="Candara" panose="020E0502030303020204" pitchFamily="34" charset="0"/>
              </a:rPr>
              <a:t>H</a:t>
            </a:r>
            <a:r>
              <a:rPr lang="vi-VN" sz="2000" dirty="0">
                <a:latin typeface="Candara" panose="020E0502030303020204" pitchFamily="34" charset="0"/>
              </a:rPr>
              <a:t>ư</a:t>
            </a:r>
            <a:r>
              <a:rPr lang="en-US" sz="2000" dirty="0" err="1">
                <a:latin typeface="Candara" panose="020E0502030303020204" pitchFamily="34" charset="0"/>
              </a:rPr>
              <a:t>ớng</a:t>
            </a:r>
            <a:r>
              <a:rPr lang="en-US" sz="2000" dirty="0">
                <a:latin typeface="Candara" panose="020E0502030303020204" pitchFamily="34" charset="0"/>
              </a:rPr>
              <a:t> </a:t>
            </a:r>
            <a:r>
              <a:rPr lang="en-US" sz="2000" dirty="0" err="1">
                <a:latin typeface="Candara" panose="020E0502030303020204" pitchFamily="34" charset="0"/>
              </a:rPr>
              <a:t>dẫn</a:t>
            </a:r>
            <a:r>
              <a:rPr lang="en-US" sz="2000" dirty="0">
                <a:latin typeface="Candara" panose="020E0502030303020204" pitchFamily="34" charset="0"/>
              </a:rPr>
              <a:t> </a:t>
            </a:r>
            <a:r>
              <a:rPr lang="en-US" sz="2000" dirty="0" err="1">
                <a:latin typeface="Candara" panose="020E0502030303020204" pitchFamily="34" charset="0"/>
              </a:rPr>
              <a:t>sử</a:t>
            </a:r>
            <a:r>
              <a:rPr lang="en-US" sz="2000" dirty="0">
                <a:latin typeface="Candara" panose="020E0502030303020204" pitchFamily="34" charset="0"/>
              </a:rPr>
              <a:t> </a:t>
            </a:r>
            <a:r>
              <a:rPr lang="en-US" sz="2000" dirty="0" err="1">
                <a:latin typeface="Candara" panose="020E0502030303020204" pitchFamily="34" charset="0"/>
              </a:rPr>
              <a:t>dụng</a:t>
            </a:r>
            <a:endParaRPr sz="1000" b="0" dirty="0">
              <a:solidFill>
                <a:schemeClr val="lt2"/>
              </a:solidFill>
              <a:latin typeface="Candara" panose="020E0502030303020204" pitchFamily="34" charset="0"/>
              <a:ea typeface="Ubuntu Light"/>
              <a:cs typeface="Ubuntu Light"/>
              <a:sym typeface="Ubuntu Light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7AC1F3C-FF68-4D7D-9121-04031D2F9F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1018" y="2701075"/>
            <a:ext cx="1341763" cy="196294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8300B54-6B40-4D11-9D93-A54115E1D8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7329"/>
          <a:stretch/>
        </p:blipFill>
        <p:spPr>
          <a:xfrm>
            <a:off x="524363" y="819667"/>
            <a:ext cx="2887087" cy="725646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EBCC968F-E8F5-43F9-BB38-1850FDBBAF06}"/>
              </a:ext>
            </a:extLst>
          </p:cNvPr>
          <p:cNvSpPr/>
          <p:nvPr/>
        </p:nvSpPr>
        <p:spPr>
          <a:xfrm>
            <a:off x="560985" y="718513"/>
            <a:ext cx="874182" cy="92795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ndara" panose="020E0502030303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4D0AF27-D723-4535-88CA-0C88724F16E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3669"/>
          <a:stretch/>
        </p:blipFill>
        <p:spPr>
          <a:xfrm>
            <a:off x="630828" y="1786001"/>
            <a:ext cx="2620205" cy="1140261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9"/>
          <p:cNvSpPr txBox="1">
            <a:spLocks noGrp="1"/>
          </p:cNvSpPr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latin typeface="Candara" panose="020E0502030303020204" pitchFamily="34" charset="0"/>
              </a:rPr>
              <a:t>H</a:t>
            </a:r>
            <a:r>
              <a:rPr lang="vi-VN" sz="2400" dirty="0">
                <a:latin typeface="Candara" panose="020E0502030303020204" pitchFamily="34" charset="0"/>
              </a:rPr>
              <a:t>ư</a:t>
            </a:r>
            <a:r>
              <a:rPr lang="en-US" sz="2400" dirty="0" err="1">
                <a:latin typeface="Candara" panose="020E0502030303020204" pitchFamily="34" charset="0"/>
              </a:rPr>
              <a:t>ớng</a:t>
            </a:r>
            <a:r>
              <a:rPr lang="en-US" sz="2400" dirty="0">
                <a:latin typeface="Candara" panose="020E0502030303020204" pitchFamily="34" charset="0"/>
              </a:rPr>
              <a:t> </a:t>
            </a:r>
            <a:r>
              <a:rPr lang="en-US" sz="2400" dirty="0" err="1">
                <a:latin typeface="Candara" panose="020E0502030303020204" pitchFamily="34" charset="0"/>
              </a:rPr>
              <a:t>dẫn</a:t>
            </a:r>
            <a:r>
              <a:rPr lang="en-US" sz="2400" dirty="0">
                <a:latin typeface="Candara" panose="020E0502030303020204" pitchFamily="34" charset="0"/>
              </a:rPr>
              <a:t> </a:t>
            </a:r>
            <a:r>
              <a:rPr lang="en-US" sz="2400" dirty="0" err="1">
                <a:latin typeface="Candara" panose="020E0502030303020204" pitchFamily="34" charset="0"/>
              </a:rPr>
              <a:t>sử</a:t>
            </a:r>
            <a:r>
              <a:rPr lang="en-US" sz="2400" dirty="0">
                <a:latin typeface="Candara" panose="020E0502030303020204" pitchFamily="34" charset="0"/>
              </a:rPr>
              <a:t> </a:t>
            </a:r>
            <a:r>
              <a:rPr lang="en-US" sz="2400" dirty="0" err="1">
                <a:latin typeface="Candara" panose="020E0502030303020204" pitchFamily="34" charset="0"/>
              </a:rPr>
              <a:t>dụng</a:t>
            </a:r>
            <a:endParaRPr sz="2400" dirty="0">
              <a:latin typeface="Candara" panose="020E0502030303020204" pitchFamily="34" charset="0"/>
            </a:endParaRPr>
          </a:p>
        </p:txBody>
      </p:sp>
      <p:cxnSp>
        <p:nvCxnSpPr>
          <p:cNvPr id="266" name="Google Shape;266;p39"/>
          <p:cNvCxnSpPr/>
          <p:nvPr/>
        </p:nvCxnSpPr>
        <p:spPr>
          <a:xfrm>
            <a:off x="3406450" y="1926825"/>
            <a:ext cx="0" cy="19413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7" name="Google Shape;267;p39"/>
          <p:cNvCxnSpPr/>
          <p:nvPr/>
        </p:nvCxnSpPr>
        <p:spPr>
          <a:xfrm>
            <a:off x="5737375" y="1926825"/>
            <a:ext cx="0" cy="19413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8" name="Google Shape;268;p3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6</a:t>
            </a:fld>
            <a:endParaRPr dirty="0"/>
          </a:p>
        </p:txBody>
      </p:sp>
      <p:sp>
        <p:nvSpPr>
          <p:cNvPr id="269" name="Google Shape;269;p39"/>
          <p:cNvSpPr txBox="1">
            <a:spLocks noGrp="1"/>
          </p:cNvSpPr>
          <p:nvPr>
            <p:ph type="ctrTitle" idx="2"/>
          </p:nvPr>
        </p:nvSpPr>
        <p:spPr>
          <a:xfrm>
            <a:off x="808168" y="160447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ndara" panose="020E0502030303020204" pitchFamily="34" charset="0"/>
              </a:rPr>
              <a:t>Trang </a:t>
            </a:r>
            <a:r>
              <a:rPr lang="en-US" dirty="0" err="1">
                <a:latin typeface="Candara" panose="020E0502030303020204" pitchFamily="34" charset="0"/>
              </a:rPr>
              <a:t>chủ</a:t>
            </a:r>
            <a:endParaRPr dirty="0">
              <a:latin typeface="Candara" panose="020E0502030303020204" pitchFamily="34" charset="0"/>
            </a:endParaRPr>
          </a:p>
        </p:txBody>
      </p:sp>
      <p:sp>
        <p:nvSpPr>
          <p:cNvPr id="271" name="Google Shape;271;p39"/>
          <p:cNvSpPr txBox="1">
            <a:spLocks noGrp="1"/>
          </p:cNvSpPr>
          <p:nvPr>
            <p:ph type="ctrTitle" idx="3"/>
          </p:nvPr>
        </p:nvSpPr>
        <p:spPr>
          <a:xfrm>
            <a:off x="3506462" y="1668262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ndara" panose="020E0502030303020204" pitchFamily="34" charset="0"/>
              </a:rPr>
              <a:t>Tin </a:t>
            </a:r>
            <a:r>
              <a:rPr lang="en-US" dirty="0" err="1">
                <a:latin typeface="Candara" panose="020E0502030303020204" pitchFamily="34" charset="0"/>
              </a:rPr>
              <a:t>tức</a:t>
            </a:r>
            <a:endParaRPr dirty="0">
              <a:latin typeface="Candara" panose="020E0502030303020204" pitchFamily="34" charset="0"/>
            </a:endParaRPr>
          </a:p>
        </p:txBody>
      </p:sp>
      <p:sp>
        <p:nvSpPr>
          <p:cNvPr id="273" name="Google Shape;273;p39"/>
          <p:cNvSpPr txBox="1">
            <a:spLocks noGrp="1"/>
          </p:cNvSpPr>
          <p:nvPr>
            <p:ph type="ctrTitle" idx="5"/>
          </p:nvPr>
        </p:nvSpPr>
        <p:spPr>
          <a:xfrm>
            <a:off x="5925151" y="1668262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Candara" panose="020E0502030303020204" pitchFamily="34" charset="0"/>
              </a:rPr>
              <a:t>Pokedex</a:t>
            </a:r>
            <a:endParaRPr dirty="0">
              <a:latin typeface="Candara" panose="020E0502030303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8B6C050-90F5-4EEA-AE19-693371611A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986"/>
          <a:stretch/>
        </p:blipFill>
        <p:spPr>
          <a:xfrm>
            <a:off x="515771" y="2249175"/>
            <a:ext cx="2698294" cy="16189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E59FFED-7792-47C5-BB9B-B68E36EA19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2441" y="2464174"/>
            <a:ext cx="2259118" cy="13454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418139-CF44-485F-900B-5D9AC23046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54789" y="2486175"/>
            <a:ext cx="2698295" cy="13014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4"/>
          <p:cNvSpPr txBox="1">
            <a:spLocks noGrp="1"/>
          </p:cNvSpPr>
          <p:nvPr>
            <p:ph type="subTitle" idx="1"/>
          </p:nvPr>
        </p:nvSpPr>
        <p:spPr>
          <a:xfrm>
            <a:off x="2142993" y="1859536"/>
            <a:ext cx="4858013" cy="8197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400" dirty="0" err="1">
                <a:latin typeface="Candara" panose="020E0502030303020204" pitchFamily="34" charset="0"/>
              </a:rPr>
              <a:t>Trình</a:t>
            </a:r>
            <a:r>
              <a:rPr lang="en-US" sz="4400" dirty="0">
                <a:latin typeface="Candara" panose="020E0502030303020204" pitchFamily="34" charset="0"/>
              </a:rPr>
              <a:t> </a:t>
            </a:r>
            <a:r>
              <a:rPr lang="en-US" sz="4400" dirty="0" err="1">
                <a:latin typeface="Candara" panose="020E0502030303020204" pitchFamily="34" charset="0"/>
              </a:rPr>
              <a:t>bày</a:t>
            </a:r>
            <a:r>
              <a:rPr lang="en-US" sz="4400" dirty="0">
                <a:latin typeface="Candara" panose="020E0502030303020204" pitchFamily="34" charset="0"/>
              </a:rPr>
              <a:t> </a:t>
            </a:r>
            <a:r>
              <a:rPr lang="en-US" sz="4400" dirty="0" err="1">
                <a:latin typeface="Candara" panose="020E0502030303020204" pitchFamily="34" charset="0"/>
              </a:rPr>
              <a:t>sản</a:t>
            </a:r>
            <a:r>
              <a:rPr lang="en-US" sz="4400" dirty="0">
                <a:latin typeface="Candara" panose="020E0502030303020204" pitchFamily="34" charset="0"/>
              </a:rPr>
              <a:t> </a:t>
            </a:r>
            <a:r>
              <a:rPr lang="en-US" sz="4400" dirty="0" err="1">
                <a:latin typeface="Candara" panose="020E0502030303020204" pitchFamily="34" charset="0"/>
              </a:rPr>
              <a:t>phẩm</a:t>
            </a:r>
            <a:endParaRPr sz="4400" b="1" i="0" dirty="0">
              <a:latin typeface="Candara" panose="020E0502030303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 i="0" dirty="0"/>
          </a:p>
        </p:txBody>
      </p:sp>
      <p:sp>
        <p:nvSpPr>
          <p:cNvPr id="227" name="Google Shape;227;p3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7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 txBox="1">
            <a:spLocks noGrp="1"/>
          </p:cNvSpPr>
          <p:nvPr>
            <p:ph type="title"/>
          </p:nvPr>
        </p:nvSpPr>
        <p:spPr>
          <a:xfrm>
            <a:off x="4598900" y="1491800"/>
            <a:ext cx="3593700" cy="12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dirty="0" err="1">
                <a:latin typeface="Candara" panose="020E0502030303020204" pitchFamily="34" charset="0"/>
              </a:rPr>
              <a:t>Hạn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chế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của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sản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phẩm</a:t>
            </a:r>
            <a:endParaRPr dirty="0">
              <a:latin typeface="Candara" panose="020E0502030303020204" pitchFamily="34" charset="0"/>
            </a:endParaRPr>
          </a:p>
        </p:txBody>
      </p:sp>
      <p:sp>
        <p:nvSpPr>
          <p:cNvPr id="234" name="Google Shape;234;p35"/>
          <p:cNvSpPr txBox="1">
            <a:spLocks noGrp="1"/>
          </p:cNvSpPr>
          <p:nvPr>
            <p:ph type="subTitle" idx="1"/>
          </p:nvPr>
        </p:nvSpPr>
        <p:spPr>
          <a:xfrm>
            <a:off x="4598900" y="2968192"/>
            <a:ext cx="29208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>
                <a:latin typeface="Candara" panose="020E0502030303020204" pitchFamily="34" charset="0"/>
              </a:rPr>
              <a:t>Thiếu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trang</a:t>
            </a:r>
            <a:r>
              <a:rPr lang="en-US" dirty="0">
                <a:latin typeface="Candara" panose="020E0502030303020204" pitchFamily="34" charset="0"/>
              </a:rPr>
              <a:t> con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latin typeface="Candara" panose="020E0502030303020204" pitchFamily="34" charset="0"/>
              </a:rPr>
              <a:t>Nav bar </a:t>
            </a:r>
            <a:r>
              <a:rPr lang="en-US" dirty="0" err="1">
                <a:latin typeface="Candara" panose="020E0502030303020204" pitchFamily="34" charset="0"/>
              </a:rPr>
              <a:t>là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ảnh</a:t>
            </a:r>
            <a:endParaRPr dirty="0">
              <a:latin typeface="Candara" panose="020E0502030303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7ABFC06-B811-43A2-9D94-6CC86CAFF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5374" y="3763192"/>
            <a:ext cx="4764101" cy="530539"/>
          </a:xfrm>
          <a:prstGeom prst="rect">
            <a:avLst/>
          </a:prstGeom>
        </p:spPr>
      </p:pic>
      <p:sp>
        <p:nvSpPr>
          <p:cNvPr id="5" name="Google Shape;915;p59">
            <a:extLst>
              <a:ext uri="{FF2B5EF4-FFF2-40B4-BE49-F238E27FC236}">
                <a16:creationId xmlns:a16="http://schemas.microsoft.com/office/drawing/2014/main" id="{D838D41F-2A1C-4F6C-81F7-8D20828C51C5}"/>
              </a:ext>
            </a:extLst>
          </p:cNvPr>
          <p:cNvSpPr txBox="1">
            <a:spLocks/>
          </p:cNvSpPr>
          <p:nvPr/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fld id="{00000000-1234-1234-1234-123412341234}" type="slidenum">
              <a:rPr lang="es" smtClean="0">
                <a:solidFill>
                  <a:srgbClr val="CCCCCC"/>
                </a:solidFill>
              </a:rPr>
              <a:pPr/>
              <a:t>8</a:t>
            </a:fld>
            <a:endParaRPr lang="es" dirty="0">
              <a:solidFill>
                <a:srgbClr val="CCCCCC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3"/>
          <p:cNvSpPr txBox="1">
            <a:spLocks noGrp="1"/>
          </p:cNvSpPr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7200" dirty="0" err="1">
                <a:latin typeface="Candara" panose="020E0502030303020204" pitchFamily="34" charset="0"/>
              </a:rPr>
              <a:t>Trả</a:t>
            </a:r>
            <a:r>
              <a:rPr lang="en-US" sz="7200" dirty="0">
                <a:latin typeface="Candara" panose="020E0502030303020204" pitchFamily="34" charset="0"/>
              </a:rPr>
              <a:t> </a:t>
            </a:r>
            <a:r>
              <a:rPr lang="en-US" sz="7200" dirty="0" err="1">
                <a:latin typeface="Candara" panose="020E0502030303020204" pitchFamily="34" charset="0"/>
              </a:rPr>
              <a:t>l</a:t>
            </a:r>
            <a:r>
              <a:rPr lang="en-US" dirty="0" err="1">
                <a:latin typeface="Candara" panose="020E0502030303020204" pitchFamily="34" charset="0"/>
              </a:rPr>
              <a:t>ời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câu</a:t>
            </a:r>
            <a:r>
              <a:rPr lang="en-US" dirty="0">
                <a:latin typeface="Candara" panose="020E0502030303020204" pitchFamily="34" charset="0"/>
              </a:rPr>
              <a:t> </a:t>
            </a:r>
            <a:r>
              <a:rPr lang="en-US" dirty="0" err="1">
                <a:latin typeface="Candara" panose="020E0502030303020204" pitchFamily="34" charset="0"/>
              </a:rPr>
              <a:t>hỏi</a:t>
            </a:r>
            <a:endParaRPr sz="7200" dirty="0">
              <a:latin typeface="Candara" panose="020E0502030303020204" pitchFamily="34" charset="0"/>
            </a:endParaRPr>
          </a:p>
        </p:txBody>
      </p:sp>
      <p:sp>
        <p:nvSpPr>
          <p:cNvPr id="304" name="Google Shape;304;p4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9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pic>
        <p:nvPicPr>
          <p:cNvPr id="2050" name="Picture 2" descr="Question Mark PNG Transparent Images | PNG All">
            <a:extLst>
              <a:ext uri="{FF2B5EF4-FFF2-40B4-BE49-F238E27FC236}">
                <a16:creationId xmlns:a16="http://schemas.microsoft.com/office/drawing/2014/main" id="{F56D77C5-02EC-4A33-A185-9A7BA3BEE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7941" y="2948800"/>
            <a:ext cx="1714417" cy="1714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>
</file>

<file path=ppt/theme/theme1.xml><?xml version="1.0" encoding="utf-8"?>
<a:theme xmlns:a="http://schemas.openxmlformats.org/drawingml/2006/main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7FABFF"/>
      </a:accent1>
      <a:accent2>
        <a:srgbClr val="BAD1FD"/>
      </a:accent2>
      <a:accent3>
        <a:srgbClr val="114AB6"/>
      </a:accent3>
      <a:accent4>
        <a:srgbClr val="22478D"/>
      </a:accent4>
      <a:accent5>
        <a:srgbClr val="135CE7"/>
      </a:accent5>
      <a:accent6>
        <a:srgbClr val="B7C8E9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318</Words>
  <Application>Microsoft Office PowerPoint</Application>
  <PresentationFormat>On-screen Show (16:9)</PresentationFormat>
  <Paragraphs>53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Ubuntu</vt:lpstr>
      <vt:lpstr>Bodoni</vt:lpstr>
      <vt:lpstr>Candara</vt:lpstr>
      <vt:lpstr>Ubuntu Light</vt:lpstr>
      <vt:lpstr>Arvo</vt:lpstr>
      <vt:lpstr>Minimal Charm</vt:lpstr>
      <vt:lpstr>Pokemon Website</vt:lpstr>
      <vt:lpstr>Nguồn gốc ý tưởng</vt:lpstr>
      <vt:lpstr>Nhu cầu và lợi ích </vt:lpstr>
      <vt:lpstr>Quá trình làm</vt:lpstr>
      <vt:lpstr>Hướng dẫn sử dụng</vt:lpstr>
      <vt:lpstr>Hướng dẫn sử dụng</vt:lpstr>
      <vt:lpstr>PowerPoint Presentation</vt:lpstr>
      <vt:lpstr>Hạn chế của sản phẩm</vt:lpstr>
      <vt:lpstr>Trả lời câu hỏi</vt:lpstr>
      <vt:lpstr>Tổng kết</vt:lpstr>
      <vt:lpstr>Thank you!</vt:lpstr>
      <vt:lpstr>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Pokemon Website</dc:title>
  <cp:lastModifiedBy>Nguyen Hoang Uyen</cp:lastModifiedBy>
  <cp:revision>9</cp:revision>
  <dcterms:modified xsi:type="dcterms:W3CDTF">2020-06-07T07:10:33Z</dcterms:modified>
</cp:coreProperties>
</file>